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0" r:id="rId4"/>
    <p:sldId id="261" r:id="rId5"/>
    <p:sldId id="262" r:id="rId6"/>
    <p:sldId id="264" r:id="rId7"/>
    <p:sldId id="275" r:id="rId8"/>
    <p:sldId id="276" r:id="rId9"/>
    <p:sldId id="277" r:id="rId10"/>
    <p:sldId id="278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2/ Sprint 1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xmlns="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CRUD Viage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1657" y="1818779"/>
            <a:ext cx="7329714" cy="4653936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4810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48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506" y="288646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506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8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85" y="15533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845" y="158594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xmlns="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" y="4060472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29" y="4081355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xmlns="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27" y="4122630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36014" y="3392676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Scrum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67391" y="5938653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171202" y="3424053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198096" y="59655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232214" y="34509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326344" y="59655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662186305"/>
              </p:ext>
            </p:extLst>
          </p:nvPr>
        </p:nvGraphicFramePr>
        <p:xfrm>
          <a:off x="2032000" y="1438835"/>
          <a:ext cx="6923741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21379" y="2052452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54143" y="174316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das filiais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54142" y="299374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dos veículos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2072" y="4168122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63107" y="535781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Envio e leitura de avisos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042211" y="1792942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sistema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753035" y="1801906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793377" y="2380129"/>
            <a:ext cx="4074458" cy="2554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na última entrega realizamos o início do perfil do administrador onde ele já poderia registrar motoristas, optamos para a segunda entrega a finalização desse perfil, pois é a partir dele em que as primeiras entidades do sistema podem ser cadastradas.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136341" y="2398058"/>
            <a:ext cx="4217895" cy="315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perfil do administrador poderá cadastrar todas as entidades que envolvem o sistema, funcionários, motoristas, veículos, filiais,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bem como alterar os dados delas e excluí-las.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2" y="1007968"/>
            <a:ext cx="8003726" cy="4935631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8696" y="6082087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Video 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0072" y="2017487"/>
            <a:ext cx="7897414" cy="4387452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err="1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869382" y="6418263"/>
            <a:ext cx="3605680" cy="439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5" name="CRUD Funcioná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856994"/>
            <a:ext cx="7634514" cy="4547027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funcionários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1953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filiais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CRUD Filia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3970" y="1902394"/>
            <a:ext cx="7695744" cy="4583495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0924" y="6534378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veículos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CRUD Veícul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1999" y="1840138"/>
            <a:ext cx="7678057" cy="45729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125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 smtClean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  <a:endParaRPr lang="pt-BR" sz="1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37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202</Words>
  <Application>Microsoft Office PowerPoint</Application>
  <PresentationFormat>Widescreen</PresentationFormat>
  <Paragraphs>41</Paragraphs>
  <Slides>11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Segunda entrega</vt:lpstr>
      <vt:lpstr>Motivo da segunda entrega</vt:lpstr>
      <vt:lpstr>Burndown</vt:lpstr>
      <vt:lpstr>RoadTracker</vt:lpstr>
      <vt:lpstr>Apresentação do PowerPoint</vt:lpstr>
      <vt:lpstr>Apresentação do PowerPoint</vt:lpstr>
      <vt:lpstr>Apresentação do PowerPoint</vt:lpstr>
      <vt:lpstr>Apresentação do PowerPoint</vt:lpstr>
      <vt:lpstr>Obrigada pela atenção!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Ana Clara Godoy</cp:lastModifiedBy>
  <cp:revision>29</cp:revision>
  <dcterms:created xsi:type="dcterms:W3CDTF">2020-10-07T14:28:50Z</dcterms:created>
  <dcterms:modified xsi:type="dcterms:W3CDTF">2020-10-16T22:05:42Z</dcterms:modified>
</cp:coreProperties>
</file>